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0053" autoAdjust="0"/>
  </p:normalViewPr>
  <p:slideViewPr>
    <p:cSldViewPr>
      <p:cViewPr varScale="1">
        <p:scale>
          <a:sx n="66" d="100"/>
          <a:sy n="66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46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35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1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5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6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98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1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61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81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21A6-7D8B-4A92-A7FF-A784EC2F569E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9831-BE93-4E3D-AD9B-068A35159A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02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447409529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2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r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1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m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7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d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1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g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4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4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u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l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4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f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9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b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3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2161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ai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j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2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oa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ie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6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ee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or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6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z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49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56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ng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v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+mn-lt"/>
              </a:rPr>
              <a:t>t</a:t>
            </a:r>
            <a:endParaRPr lang="en-GB" sz="1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451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9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wh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4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x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2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ch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70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sh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th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qu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1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ou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8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oi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3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i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ue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8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er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ar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8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3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a_e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5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ea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00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e_e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3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i_e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76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000">
        <p14:reveal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o_e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p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3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ow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3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ew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45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>
                <a:latin typeface="Comic Sans MS" panose="030F0702030302020204" pitchFamily="66" charset="0"/>
              </a:rPr>
              <a:t>u</a:t>
            </a:r>
            <a:r>
              <a:rPr lang="en-GB" sz="15000" dirty="0" err="1" smtClean="0">
                <a:latin typeface="Comic Sans MS" panose="030F0702030302020204" pitchFamily="66" charset="0"/>
              </a:rPr>
              <a:t>_e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0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au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1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aw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al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7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2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err="1" smtClean="0">
                <a:latin typeface="Comic Sans MS" panose="030F0702030302020204" pitchFamily="66" charset="0"/>
              </a:rPr>
              <a:t>ow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47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n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5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000">
        <p14:reveal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c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000">
        <p14:reveal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k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5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000">
        <p14:reveal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3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57</Words>
  <Application>Microsoft Office PowerPoint</Application>
  <PresentationFormat>On-screen Show (4:3)</PresentationFormat>
  <Paragraphs>57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</vt:lpstr>
      <vt:lpstr>a</vt:lpstr>
      <vt:lpstr>t</vt:lpstr>
      <vt:lpstr>i</vt:lpstr>
      <vt:lpstr>p</vt:lpstr>
      <vt:lpstr>n</vt:lpstr>
      <vt:lpstr>c</vt:lpstr>
      <vt:lpstr>k</vt:lpstr>
      <vt:lpstr>e</vt:lpstr>
      <vt:lpstr>h</vt:lpstr>
      <vt:lpstr>r</vt:lpstr>
      <vt:lpstr>m</vt:lpstr>
      <vt:lpstr>d</vt:lpstr>
      <vt:lpstr>g</vt:lpstr>
      <vt:lpstr>o</vt:lpstr>
      <vt:lpstr>u</vt:lpstr>
      <vt:lpstr>l</vt:lpstr>
      <vt:lpstr>f</vt:lpstr>
      <vt:lpstr>b</vt:lpstr>
      <vt:lpstr>ai</vt:lpstr>
      <vt:lpstr>j</vt:lpstr>
      <vt:lpstr>oa</vt:lpstr>
      <vt:lpstr>ie</vt:lpstr>
      <vt:lpstr>ee</vt:lpstr>
      <vt:lpstr>or</vt:lpstr>
      <vt:lpstr>z</vt:lpstr>
      <vt:lpstr>w</vt:lpstr>
      <vt:lpstr>ng</vt:lpstr>
      <vt:lpstr>v</vt:lpstr>
      <vt:lpstr>oo</vt:lpstr>
      <vt:lpstr>wh</vt:lpstr>
      <vt:lpstr>y</vt:lpstr>
      <vt:lpstr>x</vt:lpstr>
      <vt:lpstr>ch</vt:lpstr>
      <vt:lpstr>sh</vt:lpstr>
      <vt:lpstr>th</vt:lpstr>
      <vt:lpstr>qu</vt:lpstr>
      <vt:lpstr>ou</vt:lpstr>
      <vt:lpstr>oi</vt:lpstr>
      <vt:lpstr>ue</vt:lpstr>
      <vt:lpstr>er</vt:lpstr>
      <vt:lpstr>ar</vt:lpstr>
      <vt:lpstr>ay</vt:lpstr>
      <vt:lpstr>a_e</vt:lpstr>
      <vt:lpstr>ea</vt:lpstr>
      <vt:lpstr>e_e</vt:lpstr>
      <vt:lpstr>i_e</vt:lpstr>
      <vt:lpstr>y</vt:lpstr>
      <vt:lpstr>o_e</vt:lpstr>
      <vt:lpstr>ow</vt:lpstr>
      <vt:lpstr>ew</vt:lpstr>
      <vt:lpstr>u_e</vt:lpstr>
      <vt:lpstr>au</vt:lpstr>
      <vt:lpstr>aw</vt:lpstr>
      <vt:lpstr>al</vt:lpstr>
      <vt:lpstr>oy</vt:lpstr>
      <vt:lpstr>ow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DBilling (Carntyne Primary)</dc:creator>
  <cp:lastModifiedBy>DBilling (Carntyne Primary)</cp:lastModifiedBy>
  <cp:revision>13</cp:revision>
  <dcterms:created xsi:type="dcterms:W3CDTF">2020-01-29T17:00:36Z</dcterms:created>
  <dcterms:modified xsi:type="dcterms:W3CDTF">2020-03-25T15:17:17Z</dcterms:modified>
</cp:coreProperties>
</file>