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40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76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12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41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37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65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00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3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6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82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15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050-8294-44AC-9A1A-07C2E42E28C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6A6D9-78EF-452D-A1D6-8ADBC5625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61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 smtClean="0">
                <a:latin typeface="Comic Sans MS" pitchFamily="66" charset="0"/>
              </a:rPr>
              <a:t>am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27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0" dirty="0" smtClean="0">
                <a:latin typeface="Comic Sans MS" pitchFamily="66" charset="0"/>
              </a:rPr>
              <a:t>Get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42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0" dirty="0" smtClean="0">
                <a:latin typeface="Comic Sans MS" pitchFamily="66" charset="0"/>
              </a:rPr>
              <a:t>he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417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I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586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jumped</a:t>
            </a:r>
          </a:p>
          <a:p>
            <a:pPr marL="0" indent="0" algn="ctr">
              <a:buNone/>
            </a:pP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22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looked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514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on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548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played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066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tree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569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up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344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what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68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5000" dirty="0" smtClean="0">
                <a:latin typeface="Comic Sans MS" pitchFamily="66" charset="0"/>
              </a:rPr>
              <a:t>at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071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0" dirty="0" err="1" smtClean="0">
                <a:latin typeface="Comic Sans MS" pitchFamily="66" charset="0"/>
              </a:rPr>
              <a:t>Wilf</a:t>
            </a:r>
            <a:endParaRPr lang="en-GB" sz="25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42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25000" smtClean="0">
                <a:latin typeface="Comic Sans MS" pitchFamily="66" charset="0"/>
              </a:rPr>
              <a:t>Wilma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3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5000" dirty="0" smtClean="0">
                <a:latin typeface="Comic Sans MS" pitchFamily="66" charset="0"/>
              </a:rPr>
              <a:t>barked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00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0" dirty="0" smtClean="0">
                <a:latin typeface="Comic Sans MS" pitchFamily="66" charset="0"/>
              </a:rPr>
              <a:t>children</a:t>
            </a:r>
            <a:endParaRPr lang="en-GB" sz="1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06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5000" dirty="0" smtClean="0">
                <a:latin typeface="Comic Sans MS" pitchFamily="66" charset="0"/>
              </a:rPr>
              <a:t>climbed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6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500" dirty="0">
                <a:latin typeface="Comic Sans MS" pitchFamily="66" charset="0"/>
              </a:rPr>
              <a:t>c</a:t>
            </a:r>
            <a:r>
              <a:rPr lang="en-GB" sz="16500" dirty="0" smtClean="0">
                <a:latin typeface="Comic Sans MS" pitchFamily="66" charset="0"/>
              </a:rPr>
              <a:t>ouldn’t</a:t>
            </a:r>
            <a:endParaRPr lang="en-GB" sz="16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283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0" dirty="0" smtClean="0">
                <a:latin typeface="Comic Sans MS" pitchFamily="66" charset="0"/>
              </a:rPr>
              <a:t>down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05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0" dirty="0" smtClean="0">
                <a:latin typeface="Comic Sans MS" pitchFamily="66" charset="0"/>
              </a:rPr>
              <a:t>gave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166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0" dirty="0" smtClean="0">
                <a:latin typeface="Comic Sans MS" pitchFamily="66" charset="0"/>
              </a:rPr>
              <a:t>get</a:t>
            </a:r>
            <a:endParaRPr lang="en-GB" sz="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46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</Words>
  <Application>Microsoft Office PowerPoint</Application>
  <PresentationFormat>On-screen Show (4:3)</PresentationFormat>
  <Paragraphs>21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</dc:title>
  <dc:creator>Dolan, P   ( Carntyne Primary )</dc:creator>
  <cp:lastModifiedBy>DBilling (Carntyne Primary)</cp:lastModifiedBy>
  <cp:revision>3</cp:revision>
  <dcterms:created xsi:type="dcterms:W3CDTF">2019-03-29T11:04:59Z</dcterms:created>
  <dcterms:modified xsi:type="dcterms:W3CDTF">2020-03-26T09:45:10Z</dcterms:modified>
</cp:coreProperties>
</file>