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5" r:id="rId39"/>
    <p:sldId id="296" r:id="rId40"/>
    <p:sldId id="293" r:id="rId41"/>
    <p:sldId id="29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47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00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51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2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33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5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79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0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9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48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B480-8951-4476-A037-17C98EACC527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6AA0-7932-44D3-8A8D-EF1787404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6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latin typeface="Comic Sans MS" panose="030F0702030302020204" pitchFamily="66" charset="0"/>
              </a:rPr>
              <a:t>Tricky words</a:t>
            </a:r>
            <a:endParaRPr lang="en-GB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66253"/>
      </p:ext>
    </p:extLst>
  </p:cSld>
  <p:clrMapOvr>
    <a:masterClrMapping/>
  </p:clrMapOvr>
  <p:transition spd="slow" advClick="0" advTm="1000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to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27556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do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29041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are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094832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all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59422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you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339279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your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6775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come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87444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some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90853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said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69923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here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227319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I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02387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there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969829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they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03120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go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77977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no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95311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so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037833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my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6492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one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9260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by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3365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136904" cy="1863080"/>
          </a:xfrm>
        </p:spPr>
        <p:txBody>
          <a:bodyPr>
            <a:noAutofit/>
          </a:bodyPr>
          <a:lstStyle/>
          <a:p>
            <a:r>
              <a:rPr lang="en-GB" sz="15000" dirty="0" smtClean="0"/>
              <a:t>only</a:t>
            </a:r>
            <a:endParaRPr lang="en-GB" sz="15000" dirty="0"/>
          </a:p>
        </p:txBody>
      </p:sp>
    </p:spTree>
    <p:extLst>
      <p:ext uri="{BB962C8B-B14F-4D97-AF65-F5344CB8AC3E}">
        <p14:creationId xmlns:p14="http://schemas.microsoft.com/office/powerpoint/2010/main" val="3643214388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old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0350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the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04858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like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617183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have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71595"/>
      </p:ext>
    </p:extLst>
  </p:cSld>
  <p:clrMapOvr>
    <a:masterClrMapping/>
  </p:clrMapOvr>
  <p:transition spd="slow" advTm="5000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live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14978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give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009329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little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74031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down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61587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what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05850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when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01381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why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275244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where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096750"/>
      </p:ext>
    </p:extLst>
  </p:cSld>
  <p:clrMapOvr>
    <a:masterClrMapping/>
  </p:clrMapOvr>
  <p:transition spd="slow" advClick="0" advTm="4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he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76756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252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which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4867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she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92709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me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24725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84947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be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152331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15000" dirty="0" smtClean="0">
                <a:latin typeface="Comic Sans MS" panose="030F0702030302020204" pitchFamily="66" charset="0"/>
              </a:rPr>
              <a:t>was</a:t>
            </a:r>
            <a:endParaRPr lang="en-GB" sz="15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43644"/>
      </p:ext>
    </p:extLst>
  </p:cSld>
  <p:clrMapOvr>
    <a:masterClrMapping/>
  </p:clrMapOvr>
  <p:transition spd="slow" advClick="0" advTm="500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42</Words>
  <Application>Microsoft Office PowerPoint</Application>
  <PresentationFormat>On-screen Show (4:3)</PresentationFormat>
  <Paragraphs>41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Tricky words</vt:lpstr>
      <vt:lpstr>I</vt:lpstr>
      <vt:lpstr>the</vt:lpstr>
      <vt:lpstr>he</vt:lpstr>
      <vt:lpstr>she</vt:lpstr>
      <vt:lpstr>me</vt:lpstr>
      <vt:lpstr>we</vt:lpstr>
      <vt:lpstr>be</vt:lpstr>
      <vt:lpstr>was</vt:lpstr>
      <vt:lpstr>to</vt:lpstr>
      <vt:lpstr>do</vt:lpstr>
      <vt:lpstr>are</vt:lpstr>
      <vt:lpstr>all</vt:lpstr>
      <vt:lpstr>you</vt:lpstr>
      <vt:lpstr>your</vt:lpstr>
      <vt:lpstr>come</vt:lpstr>
      <vt:lpstr>some</vt:lpstr>
      <vt:lpstr>said</vt:lpstr>
      <vt:lpstr>here</vt:lpstr>
      <vt:lpstr>there</vt:lpstr>
      <vt:lpstr>they</vt:lpstr>
      <vt:lpstr>go</vt:lpstr>
      <vt:lpstr>no</vt:lpstr>
      <vt:lpstr>so</vt:lpstr>
      <vt:lpstr>my</vt:lpstr>
      <vt:lpstr>one</vt:lpstr>
      <vt:lpstr>by</vt:lpstr>
      <vt:lpstr>only</vt:lpstr>
      <vt:lpstr>old</vt:lpstr>
      <vt:lpstr>like</vt:lpstr>
      <vt:lpstr>have</vt:lpstr>
      <vt:lpstr>live</vt:lpstr>
      <vt:lpstr>give</vt:lpstr>
      <vt:lpstr>little</vt:lpstr>
      <vt:lpstr>down</vt:lpstr>
      <vt:lpstr>what</vt:lpstr>
      <vt:lpstr>when</vt:lpstr>
      <vt:lpstr>why</vt:lpstr>
      <vt:lpstr>where</vt:lpstr>
      <vt:lpstr>who</vt:lpstr>
      <vt:lpstr>which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Tricky words</dc:title>
  <dc:creator>DBilling (Carntyne Primary)</dc:creator>
  <cp:lastModifiedBy>DBilling (Carntyne Primary)</cp:lastModifiedBy>
  <cp:revision>14</cp:revision>
  <dcterms:created xsi:type="dcterms:W3CDTF">2020-01-24T08:38:04Z</dcterms:created>
  <dcterms:modified xsi:type="dcterms:W3CDTF">2020-03-25T15:25:33Z</dcterms:modified>
</cp:coreProperties>
</file>